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</p:sldMasterIdLst>
  <p:notesMasterIdLst>
    <p:notesMasterId r:id="rId13"/>
  </p:notesMasterIdLst>
  <p:sldIdLst>
    <p:sldId id="573" r:id="rId3"/>
    <p:sldId id="630" r:id="rId4"/>
    <p:sldId id="671" r:id="rId5"/>
    <p:sldId id="631" r:id="rId6"/>
    <p:sldId id="944" r:id="rId7"/>
    <p:sldId id="945" r:id="rId8"/>
    <p:sldId id="946" r:id="rId9"/>
    <p:sldId id="947" r:id="rId10"/>
    <p:sldId id="943" r:id="rId11"/>
    <p:sldId id="6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62" autoAdjust="0"/>
    <p:restoredTop sz="93910" autoAdjust="0"/>
  </p:normalViewPr>
  <p:slideViewPr>
    <p:cSldViewPr snapToGrid="0">
      <p:cViewPr varScale="1">
        <p:scale>
          <a:sx n="87" d="100"/>
          <a:sy n="87" d="100"/>
        </p:scale>
        <p:origin x="377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D6E96-EBA1-43C5-911B-5619A88F997D}" type="datetimeFigureOut">
              <a:rPr lang="fi-FI" smtClean="0"/>
              <a:t>12.11.2021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065DA-DF5C-466F-A4D9-656A8E53E5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818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40684C8-78D3-4393-8B5A-0973BCB0AFEC}" type="slidenum">
              <a:rPr lang="en-GB" altLang="fi-FI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en-GB" altLang="fi-FI">
              <a:ea typeface="Arial Unicode MS" panose="020B0604020202020204" pitchFamily="34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A3A3A"/>
              </a:buClr>
              <a:buFont typeface="Calibri" panose="020F0502020204030204" pitchFamily="34" charset="0"/>
              <a:buNone/>
            </a:pPr>
            <a:endParaRPr lang="fi-FI" altLang="fi-FI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9413" cy="4087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6174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88FBE3-D684-43BF-8181-989B375BD5D6}" type="slidenum">
              <a:rPr lang="en-GB" altLang="fi-FI"/>
              <a:pPr/>
              <a:t>10</a:t>
            </a:fld>
            <a:endParaRPr lang="en-GB" altLang="fi-FI"/>
          </a:p>
        </p:txBody>
      </p:sp>
      <p:sp>
        <p:nvSpPr>
          <p:cNvPr id="1351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9300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351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05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5430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E27125E8-8437-4562-9F70-2038135D1816}" type="slidenum">
              <a:rPr lang="fi-FI" altLang="fi-FI" smtClean="0">
                <a:solidFill>
                  <a:srgbClr val="EEECE1"/>
                </a:solidFill>
                <a:ea typeface="Arial Unicode MS" panose="020B0604020202020204" pitchFamily="34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</a:t>
            </a:fld>
            <a:endParaRPr lang="fi-FI" altLang="fi-FI">
              <a:solidFill>
                <a:srgbClr val="EEECE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7413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z="9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2759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fld id="{472EC870-9217-4E13-919D-8CB73432382A}" type="slidenum">
              <a:rPr lang="en-GB" smtClean="0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t>3</a:t>
            </a:fld>
            <a:endParaRPr lang="en-GB">
              <a:ea typeface="Arial Unicode MS" panose="020B0604020202020204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837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fld id="{472EC870-9217-4E13-919D-8CB73432382A}" type="slidenum">
              <a:rPr lang="en-GB" smtClean="0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t>4</a:t>
            </a:fld>
            <a:endParaRPr lang="en-GB">
              <a:ea typeface="Arial Unicode MS" panose="020B0604020202020204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217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fld id="{472EC870-9217-4E13-919D-8CB73432382A}" type="slidenum">
              <a:rPr lang="en-GB" smtClean="0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t>5</a:t>
            </a:fld>
            <a:endParaRPr lang="en-GB">
              <a:ea typeface="Arial Unicode MS" panose="020B0604020202020204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575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fld id="{472EC870-9217-4E13-919D-8CB73432382A}" type="slidenum">
              <a:rPr lang="en-GB" smtClean="0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t>6</a:t>
            </a:fld>
            <a:endParaRPr lang="en-GB">
              <a:ea typeface="Arial Unicode MS" panose="020B0604020202020204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548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fld id="{472EC870-9217-4E13-919D-8CB73432382A}" type="slidenum">
              <a:rPr lang="en-GB" smtClean="0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t>7</a:t>
            </a:fld>
            <a:endParaRPr lang="en-GB">
              <a:ea typeface="Arial Unicode MS" panose="020B0604020202020204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837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fld id="{472EC870-9217-4E13-919D-8CB73432382A}" type="slidenum">
              <a:rPr lang="en-GB" smtClean="0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t>8</a:t>
            </a:fld>
            <a:endParaRPr lang="en-GB">
              <a:ea typeface="Arial Unicode MS" panose="020B0604020202020204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550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4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fld id="{492AB75F-C35A-4C45-8228-F281B02EFDD4}" type="slidenum">
              <a:rPr lang="en-GB" smtClean="0">
                <a:ea typeface="Arial Unicode MS" panose="020B0604020202020204" pitchFamily="34" charset="-128"/>
              </a:rPr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  <a:defRPr/>
              </a:pPr>
              <a:t>9</a:t>
            </a:fld>
            <a:endParaRPr lang="en-GB">
              <a:ea typeface="Arial Unicode MS" panose="020B0604020202020204" pitchFamily="34" charset="-128"/>
            </a:endParaRPr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873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/>
          <a:lstStyle/>
          <a:p>
            <a:pPr defTabSz="914400">
              <a:buFont typeface="Times New Roman" charset="0"/>
              <a:buNone/>
              <a:defRPr/>
            </a:pPr>
            <a:endParaRPr lang="fi-FI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93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16" y="6350064"/>
            <a:ext cx="2539682" cy="5079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16" y="6350064"/>
            <a:ext cx="2539682" cy="5079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73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12.11.2021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9952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12.11.2021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8056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12.11.2021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1937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12.11.2021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674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12.11.2021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4547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12.11.2021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7114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12.11.2021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83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16" y="6350064"/>
            <a:ext cx="2539682" cy="5079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12.11.2021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8552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12.11.2021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261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12.11.2021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4740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2E51-DF0F-42BF-B377-41ACF3C20D41}" type="datetimeFigureOut">
              <a:rPr lang="fi-FI" smtClean="0"/>
              <a:t>12.11.2021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184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16" y="6374556"/>
            <a:ext cx="2539682" cy="50793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16" y="6366392"/>
            <a:ext cx="2539682" cy="5079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16" y="6350064"/>
            <a:ext cx="2539682" cy="5079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16" y="6350064"/>
            <a:ext cx="2539682" cy="50793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16" y="6350064"/>
            <a:ext cx="2539682" cy="50793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F2E51-DF0F-42BF-B377-41ACF3C20D41}" type="datetimeFigureOut">
              <a:rPr lang="fi-FI" smtClean="0"/>
              <a:t>12.11.2021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8EC73-DF20-4E89-AB31-DC9540332F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132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kkakauppinen.com/satakunt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ehotel.s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524000" y="2964046"/>
            <a:ext cx="949362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3A3A3A"/>
              </a:buClr>
              <a:buSzPct val="100000"/>
              <a:buFont typeface="Calibri" panose="020F0502020204030204" pitchFamily="34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A3A3A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fi-FI" sz="13800" dirty="0" err="1">
                <a:solidFill>
                  <a:schemeClr val="tx1"/>
                </a:solidFill>
                <a:latin typeface="+mj-lt"/>
              </a:rPr>
              <a:t>Jatkohanke</a:t>
            </a:r>
            <a:endParaRPr lang="en-GB" altLang="fi-FI" sz="13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8649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46275" y="306388"/>
            <a:ext cx="8216900" cy="1312862"/>
          </a:xfrm>
          <a:ln/>
        </p:spPr>
        <p:txBody>
          <a:bodyPr vert="horz" lIns="0" tIns="0" rIns="0" bIns="0" rtlCol="0" anchor="ctr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fi-FI" dirty="0"/>
              <a:t>MENESTYSTÄ!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46275" y="2009911"/>
            <a:ext cx="8216900" cy="4513262"/>
          </a:xfrm>
          <a:ln/>
        </p:spPr>
        <p:txBody>
          <a:bodyPr>
            <a:norm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sz="4000" dirty="0">
                <a:hlinkClick r:id="rId3"/>
              </a:rPr>
              <a:t>www.ilkkakauppinen.com</a:t>
            </a:r>
            <a:endParaRPr lang="en-GB" altLang="fi-FI" sz="4000" dirty="0"/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fi-FI" sz="4000" dirty="0"/>
              <a:t>@</a:t>
            </a:r>
            <a:r>
              <a:rPr lang="en-GB" altLang="fi-FI" sz="4000" dirty="0" err="1"/>
              <a:t>ilkkakauppinen</a:t>
            </a:r>
            <a:endParaRPr lang="en-GB" altLang="fi-FI" sz="4000" dirty="0"/>
          </a:p>
        </p:txBody>
      </p:sp>
    </p:spTree>
    <p:extLst>
      <p:ext uri="{BB962C8B-B14F-4D97-AF65-F5344CB8AC3E}">
        <p14:creationId xmlns:p14="http://schemas.microsoft.com/office/powerpoint/2010/main" val="3197046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19288" y="2390776"/>
            <a:ext cx="8062912" cy="1470025"/>
          </a:xfrm>
        </p:spPr>
        <p:txBody>
          <a:bodyPr>
            <a:noAutofit/>
          </a:bodyPr>
          <a:lstStyle/>
          <a:p>
            <a:pPr eaLnBrk="1" hangingPunct="1"/>
            <a:r>
              <a:rPr lang="fi-FI" altLang="fi-FI" sz="3600" b="1" dirty="0">
                <a:ea typeface="ＭＳ Ｐゴシック" panose="020B0600070205080204" pitchFamily="34" charset="-128"/>
              </a:rPr>
              <a:t>Yhteisöllinen yhteisöllisyys</a:t>
            </a:r>
          </a:p>
        </p:txBody>
      </p:sp>
    </p:spTree>
    <p:extLst>
      <p:ext uri="{BB962C8B-B14F-4D97-AF65-F5344CB8AC3E}">
        <p14:creationId xmlns:p14="http://schemas.microsoft.com/office/powerpoint/2010/main" val="56588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dirty="0">
                <a:solidFill>
                  <a:schemeClr val="tx1"/>
                </a:solidFill>
                <a:cs typeface="+mj-cs"/>
              </a:rPr>
              <a:t>Hankkeen sisältö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484313"/>
            <a:ext cx="10615200" cy="452596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fi-FI" sz="4800" dirty="0">
                <a:ea typeface="MS PGothic" pitchFamily="34" charset="-128"/>
              </a:rPr>
              <a:t>Uudenlaisen </a:t>
            </a:r>
            <a:r>
              <a:rPr lang="fi-FI" sz="4800" dirty="0" err="1">
                <a:ea typeface="MS PGothic" pitchFamily="34" charset="-128"/>
              </a:rPr>
              <a:t>intervaktiivisen</a:t>
            </a:r>
            <a:r>
              <a:rPr lang="fi-FI" sz="4800" dirty="0">
                <a:ea typeface="MS PGothic" pitchFamily="34" charset="-128"/>
              </a:rPr>
              <a:t> elämyksellisen ja yhteisöllisen yhteismarkkinoinnin suunnittelu ja toteuttaminen</a:t>
            </a:r>
          </a:p>
          <a:p>
            <a:pPr eaLnBrk="1" hangingPunct="1">
              <a:lnSpc>
                <a:spcPct val="80000"/>
              </a:lnSpc>
              <a:defRPr/>
            </a:pPr>
            <a:endParaRPr lang="fi-FI" sz="48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086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dirty="0">
                <a:solidFill>
                  <a:schemeClr val="tx1"/>
                </a:solidFill>
                <a:cs typeface="+mj-cs"/>
              </a:rPr>
              <a:t>Toimenpiteitä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484313"/>
            <a:ext cx="9840058" cy="4525962"/>
          </a:xfrm>
        </p:spPr>
        <p:txBody>
          <a:bodyPr>
            <a:normAutofit fontScale="92500"/>
          </a:bodyPr>
          <a:lstStyle/>
          <a:p>
            <a:pPr marL="914400" indent="-914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800" dirty="0">
                <a:ea typeface="MS PGothic" pitchFamily="34" charset="-128"/>
              </a:rPr>
              <a:t>Photoshop-reitti</a:t>
            </a:r>
          </a:p>
          <a:p>
            <a:pPr marL="914400" indent="-914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800" dirty="0">
                <a:ea typeface="MS PGothic" pitchFamily="34" charset="-128"/>
              </a:rPr>
              <a:t>Vuosi kylässä</a:t>
            </a:r>
          </a:p>
          <a:p>
            <a:pPr marL="914400" indent="-914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800" dirty="0" err="1">
                <a:ea typeface="MS PGothic" pitchFamily="34" charset="-128"/>
              </a:rPr>
              <a:t>TikTok</a:t>
            </a:r>
            <a:endParaRPr lang="fi-FI" sz="4800" dirty="0">
              <a:ea typeface="MS PGothic" pitchFamily="34" charset="-128"/>
            </a:endParaRPr>
          </a:p>
          <a:p>
            <a:pPr marL="914400" indent="-914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800" dirty="0">
                <a:ea typeface="MS PGothic" pitchFamily="34" charset="-128"/>
              </a:rPr>
              <a:t>Henkilöbrändäys osana markkinointia</a:t>
            </a:r>
          </a:p>
          <a:p>
            <a:pPr marL="914400" indent="-914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800" dirty="0" err="1">
                <a:ea typeface="MS PGothic" pitchFamily="34" charset="-128"/>
              </a:rPr>
              <a:t>Benchmarking</a:t>
            </a:r>
            <a:r>
              <a:rPr lang="fi-FI" sz="4800" dirty="0">
                <a:ea typeface="MS PGothic" pitchFamily="34" charset="-128"/>
              </a:rPr>
              <a:t> </a:t>
            </a:r>
            <a:r>
              <a:rPr lang="fi-FI" sz="4800" dirty="0">
                <a:ea typeface="MS PGothic" pitchFamily="34" charset="-128"/>
                <a:hlinkClick r:id="rId3"/>
              </a:rPr>
              <a:t>www.treehotel.se</a:t>
            </a:r>
            <a:r>
              <a:rPr lang="fi-FI" sz="4800" dirty="0">
                <a:ea typeface="MS PGothic" pitchFamily="34" charset="-128"/>
              </a:rPr>
              <a:t> </a:t>
            </a:r>
          </a:p>
          <a:p>
            <a:pPr marL="914400" indent="-914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800" dirty="0">
                <a:ea typeface="MS PGothic" pitchFamily="34" charset="-128"/>
              </a:rPr>
              <a:t>Miettikää itse lisää!</a:t>
            </a:r>
          </a:p>
        </p:txBody>
      </p:sp>
    </p:spTree>
    <p:extLst>
      <p:ext uri="{BB962C8B-B14F-4D97-AF65-F5344CB8AC3E}">
        <p14:creationId xmlns:p14="http://schemas.microsoft.com/office/powerpoint/2010/main" val="406821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dirty="0" err="1">
                <a:solidFill>
                  <a:schemeClr val="tx1"/>
                </a:solidFill>
                <a:cs typeface="+mj-cs"/>
              </a:rPr>
              <a:t>Photostop</a:t>
            </a:r>
            <a:r>
              <a:rPr lang="fi-FI" dirty="0">
                <a:solidFill>
                  <a:schemeClr val="tx1"/>
                </a:solidFill>
                <a:cs typeface="+mj-cs"/>
              </a:rPr>
              <a:t>-reitti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484313"/>
            <a:ext cx="9840058" cy="4525962"/>
          </a:xfrm>
        </p:spPr>
        <p:txBody>
          <a:bodyPr>
            <a:normAutofit fontScale="92500" lnSpcReduction="20000"/>
          </a:bodyPr>
          <a:lstStyle/>
          <a:p>
            <a:pPr marL="914400" indent="-914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800" dirty="0">
                <a:ea typeface="MS PGothic" pitchFamily="34" charset="-128"/>
              </a:rPr>
              <a:t>Jokaiseen hankkeen yrityksen vähintään yksi </a:t>
            </a:r>
            <a:r>
              <a:rPr lang="fi-FI" sz="4800" dirty="0" err="1">
                <a:ea typeface="MS PGothic" pitchFamily="34" charset="-128"/>
              </a:rPr>
              <a:t>photostop</a:t>
            </a:r>
            <a:endParaRPr lang="fi-FI" sz="4800" dirty="0">
              <a:ea typeface="MS PGothic" pitchFamily="34" charset="-128"/>
            </a:endParaRPr>
          </a:p>
          <a:p>
            <a:pPr marL="914400" indent="-914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800" dirty="0">
                <a:ea typeface="MS PGothic" pitchFamily="34" charset="-128"/>
              </a:rPr>
              <a:t>Konseptin ja yksittäisten </a:t>
            </a:r>
            <a:r>
              <a:rPr lang="fi-FI" sz="4800" dirty="0" err="1">
                <a:ea typeface="MS PGothic" pitchFamily="34" charset="-128"/>
              </a:rPr>
              <a:t>photostoppien</a:t>
            </a:r>
            <a:r>
              <a:rPr lang="fi-FI" sz="4800" dirty="0">
                <a:ea typeface="MS PGothic" pitchFamily="34" charset="-128"/>
              </a:rPr>
              <a:t> suunnitteluun ulkopuolista apua hankkeesta</a:t>
            </a:r>
          </a:p>
          <a:p>
            <a:pPr marL="914400" indent="-914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800" dirty="0">
                <a:ea typeface="MS PGothic" pitchFamily="34" charset="-128"/>
              </a:rPr>
              <a:t>Muistakaa reitin ja </a:t>
            </a:r>
            <a:r>
              <a:rPr lang="fi-FI" sz="4800" dirty="0" err="1">
                <a:ea typeface="MS PGothic" pitchFamily="34" charset="-128"/>
              </a:rPr>
              <a:t>photostoppien</a:t>
            </a:r>
            <a:r>
              <a:rPr lang="fi-FI" sz="4800" dirty="0">
                <a:ea typeface="MS PGothic" pitchFamily="34" charset="-128"/>
              </a:rPr>
              <a:t> markkinointi</a:t>
            </a:r>
          </a:p>
          <a:p>
            <a:pPr marL="914400" indent="-914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800" dirty="0">
                <a:ea typeface="MS PGothic" pitchFamily="34" charset="-128"/>
              </a:rPr>
              <a:t>Lehdistötiedotteet myös perinteisiin medioihin!</a:t>
            </a:r>
          </a:p>
        </p:txBody>
      </p:sp>
    </p:spTree>
    <p:extLst>
      <p:ext uri="{BB962C8B-B14F-4D97-AF65-F5344CB8AC3E}">
        <p14:creationId xmlns:p14="http://schemas.microsoft.com/office/powerpoint/2010/main" val="626731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dirty="0">
                <a:solidFill>
                  <a:schemeClr val="tx1"/>
                </a:solidFill>
                <a:cs typeface="+mj-cs"/>
              </a:rPr>
              <a:t>Vuosi kylässä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484313"/>
            <a:ext cx="9840058" cy="4525962"/>
          </a:xfrm>
        </p:spPr>
        <p:txBody>
          <a:bodyPr>
            <a:normAutofit fontScale="77500" lnSpcReduction="20000"/>
          </a:bodyPr>
          <a:lstStyle/>
          <a:p>
            <a:pPr marL="914400" indent="-914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800" dirty="0">
                <a:ea typeface="MS PGothic" pitchFamily="34" charset="-128"/>
              </a:rPr>
              <a:t>Kutsukaa 1-4 somevaikuttajaa kylään vuodeksi, 4 krt vuodessa kuukaudeksi tms.</a:t>
            </a:r>
          </a:p>
          <a:p>
            <a:pPr marL="914400" indent="-914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800" dirty="0">
                <a:ea typeface="MS PGothic" pitchFamily="34" charset="-128"/>
              </a:rPr>
              <a:t>Suunnittelu, vaikuttajien valinta ja toteutus ulkopuolisen asiantuntijaorganisaation kanssa hankkeessa. Asiantuntijoita kilpailutukseen löytyy googlaamalla ”vaikuttajamarkkinointi”</a:t>
            </a:r>
          </a:p>
          <a:p>
            <a:pPr marL="914400" indent="-914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800" dirty="0">
                <a:ea typeface="MS PGothic" pitchFamily="34" charset="-128"/>
              </a:rPr>
              <a:t>Muistakaa myös tämä markkinointi ja lehdistötiedotteet perinteiseen mediaan.</a:t>
            </a:r>
          </a:p>
        </p:txBody>
      </p:sp>
    </p:spTree>
    <p:extLst>
      <p:ext uri="{BB962C8B-B14F-4D97-AF65-F5344CB8AC3E}">
        <p14:creationId xmlns:p14="http://schemas.microsoft.com/office/powerpoint/2010/main" val="72837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dirty="0" err="1">
                <a:solidFill>
                  <a:schemeClr val="tx1"/>
                </a:solidFill>
                <a:cs typeface="+mj-cs"/>
              </a:rPr>
              <a:t>TikTOK</a:t>
            </a:r>
            <a:endParaRPr lang="fi-FI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484313"/>
            <a:ext cx="9840058" cy="4525962"/>
          </a:xfrm>
        </p:spPr>
        <p:txBody>
          <a:bodyPr>
            <a:normAutofit/>
          </a:bodyPr>
          <a:lstStyle/>
          <a:p>
            <a:pPr marL="914400" indent="-914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800" dirty="0">
                <a:ea typeface="MS PGothic" pitchFamily="34" charset="-128"/>
              </a:rPr>
              <a:t>Koulutuksia</a:t>
            </a:r>
          </a:p>
          <a:p>
            <a:pPr marL="914400" indent="-914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800" dirty="0">
                <a:ea typeface="MS PGothic" pitchFamily="34" charset="-128"/>
              </a:rPr>
              <a:t>Avatkaa jo nyt oma kanavanne!</a:t>
            </a:r>
          </a:p>
          <a:p>
            <a:pPr marL="914400" indent="-914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800" dirty="0">
                <a:ea typeface="MS PGothic" pitchFamily="34" charset="-128"/>
              </a:rPr>
              <a:t>Muistakaa myös Instagramin </a:t>
            </a:r>
            <a:r>
              <a:rPr lang="fi-FI" sz="4800" dirty="0" err="1">
                <a:ea typeface="MS PGothic" pitchFamily="34" charset="-128"/>
              </a:rPr>
              <a:t>Reelsit</a:t>
            </a:r>
            <a:endParaRPr lang="fi-FI" sz="48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3007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2603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buFont typeface="Calibri" charset="0"/>
              <a:buNone/>
              <a:defRPr/>
            </a:pPr>
            <a:r>
              <a:rPr lang="fi-FI" dirty="0">
                <a:solidFill>
                  <a:schemeClr val="tx1"/>
                </a:solidFill>
                <a:cs typeface="+mj-cs"/>
              </a:rPr>
              <a:t>Henkilöbrändäys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484313"/>
            <a:ext cx="9840058" cy="4525962"/>
          </a:xfrm>
        </p:spPr>
        <p:txBody>
          <a:bodyPr>
            <a:normAutofit lnSpcReduction="10000"/>
          </a:bodyPr>
          <a:lstStyle/>
          <a:p>
            <a:pPr marL="914400" indent="-914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800" dirty="0">
                <a:ea typeface="MS PGothic" pitchFamily="34" charset="-128"/>
              </a:rPr>
              <a:t>Ottakaa mallia seuraavan sivun herrasta</a:t>
            </a:r>
          </a:p>
          <a:p>
            <a:pPr marL="914400" indent="-914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800" dirty="0">
                <a:ea typeface="MS PGothic" pitchFamily="34" charset="-128"/>
              </a:rPr>
              <a:t>Voisitteko itse tehostaa omaa markkinointianne </a:t>
            </a:r>
            <a:r>
              <a:rPr lang="fi-FI" sz="4800" dirty="0" err="1">
                <a:ea typeface="MS PGothic" pitchFamily="34" charset="-128"/>
              </a:rPr>
              <a:t>henkilöittämällä</a:t>
            </a:r>
            <a:r>
              <a:rPr lang="fi-FI" sz="4800" dirty="0">
                <a:ea typeface="MS PGothic" pitchFamily="34" charset="-128"/>
              </a:rPr>
              <a:t> yrityksenne vieläkin tiukemmin ja tekemällä itsestänne brändin?</a:t>
            </a:r>
          </a:p>
          <a:p>
            <a:pPr marL="914400" indent="-914400">
              <a:lnSpc>
                <a:spcPct val="80000"/>
              </a:lnSpc>
              <a:buFont typeface="+mj-lt"/>
              <a:buAutoNum type="arabicPeriod"/>
              <a:defRPr/>
            </a:pPr>
            <a:r>
              <a:rPr lang="fi-FI" sz="4800" dirty="0">
                <a:ea typeface="MS PGothic" pitchFamily="34" charset="-128"/>
              </a:rPr>
              <a:t>Koulutuksia hankkeessa aiheesta</a:t>
            </a:r>
          </a:p>
        </p:txBody>
      </p:sp>
    </p:spTree>
    <p:extLst>
      <p:ext uri="{BB962C8B-B14F-4D97-AF65-F5344CB8AC3E}">
        <p14:creationId xmlns:p14="http://schemas.microsoft.com/office/powerpoint/2010/main" val="3456580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2F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8478BBC-2E78-4B90-88C5-6DD0C379E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15" y="643467"/>
            <a:ext cx="3334212" cy="2475653"/>
          </a:xfrm>
          <a:prstGeom prst="rect">
            <a:avLst/>
          </a:prstGeom>
        </p:spPr>
      </p:pic>
      <p:sp>
        <p:nvSpPr>
          <p:cNvPr id="28" name="Rectangle 16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2F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 descr="Kuva, joka sisältää kohteen taivas, ulko, tie, henkilöt&#10;&#10;Kuvaus luotu automaattisesti">
            <a:extLst>
              <a:ext uri="{FF2B5EF4-FFF2-40B4-BE49-F238E27FC236}">
                <a16:creationId xmlns:a16="http://schemas.microsoft.com/office/drawing/2014/main" id="{A3E44E73-6C8A-4633-BC7B-B2E4B2887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49" y="3909444"/>
            <a:ext cx="3854945" cy="2149131"/>
          </a:xfrm>
          <a:prstGeom prst="rect">
            <a:avLst/>
          </a:prstGeom>
        </p:spPr>
      </p:pic>
      <p:sp>
        <p:nvSpPr>
          <p:cNvPr id="29" name="Rectangle 18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Kuva, joka sisältää kohteen teksti, henkilö, näyttökuva&#10;&#10;Kuvaus luotu automaattisesti">
            <a:extLst>
              <a:ext uri="{FF2B5EF4-FFF2-40B4-BE49-F238E27FC236}">
                <a16:creationId xmlns:a16="http://schemas.microsoft.com/office/drawing/2014/main" id="{0460D81E-60C1-40C0-B60F-AD2B570FB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764" y="743795"/>
            <a:ext cx="6410084" cy="538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55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4797</TotalTime>
  <Words>152</Words>
  <Application>Microsoft Office PowerPoint</Application>
  <PresentationFormat>Laajakuva</PresentationFormat>
  <Paragraphs>41</Paragraphs>
  <Slides>10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Times New Roman</vt:lpstr>
      <vt:lpstr>Wingdings</vt:lpstr>
      <vt:lpstr>Banded</vt:lpstr>
      <vt:lpstr>Custom Design</vt:lpstr>
      <vt:lpstr>PowerPoint-esitys</vt:lpstr>
      <vt:lpstr>Yhteisöllinen yhteisöllisyys</vt:lpstr>
      <vt:lpstr>Hankkeen sisältö</vt:lpstr>
      <vt:lpstr>Toimenpiteitä</vt:lpstr>
      <vt:lpstr>Photostop-reitti</vt:lpstr>
      <vt:lpstr>Vuosi kylässä</vt:lpstr>
      <vt:lpstr>TikTOK</vt:lpstr>
      <vt:lpstr>Henkilöbrändäys</vt:lpstr>
      <vt:lpstr>PowerPoint-esitys</vt:lpstr>
      <vt:lpstr>MENESTYSTÄ!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Näin viestit tehokkaasti kotisivuilla ja sosiaalisessa mediassa</dc:title>
  <dc:creator>User</dc:creator>
  <cp:lastModifiedBy>Kauppinen Ilkka</cp:lastModifiedBy>
  <cp:revision>278</cp:revision>
  <dcterms:created xsi:type="dcterms:W3CDTF">2014-09-09T14:28:58Z</dcterms:created>
  <dcterms:modified xsi:type="dcterms:W3CDTF">2021-11-12T15:15:38Z</dcterms:modified>
</cp:coreProperties>
</file>